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3" r:id="rId3"/>
    <p:sldId id="266" r:id="rId4"/>
    <p:sldId id="267" r:id="rId5"/>
    <p:sldId id="268" r:id="rId6"/>
    <p:sldId id="270" r:id="rId7"/>
    <p:sldId id="272" r:id="rId8"/>
    <p:sldId id="269" r:id="rId9"/>
  </p:sldIdLst>
  <p:sldSz cx="9144000" cy="6858000" type="screen4x3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04" y="11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F8ECAC39-DD8D-4C29-8122-77712DBC2BD1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C05690E0-35E8-4410-B070-A22D4B731DB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690E0-35E8-4410-B070-A22D4B731DB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690E0-35E8-4410-B070-A22D4B731DB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690E0-35E8-4410-B070-A22D4B731DB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690E0-35E8-4410-B070-A22D4B731DB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690E0-35E8-4410-B070-A22D4B731DB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690E0-35E8-4410-B070-A22D4B731DB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690E0-35E8-4410-B070-A22D4B731DB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690E0-35E8-4410-B070-A22D4B731DB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2FD7C-F720-4A5D-9506-B2CEDD7B9D52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4DD43-8D91-4374-913A-8380CE14A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19630"/>
          <a:stretch>
            <a:fillRect/>
          </a:stretch>
        </p:blipFill>
        <p:spPr bwMode="auto">
          <a:xfrm>
            <a:off x="642910" y="514350"/>
            <a:ext cx="7715304" cy="620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571868" y="5500702"/>
            <a:ext cx="1125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Bronwyn Abbott</a:t>
            </a:r>
          </a:p>
          <a:p>
            <a:r>
              <a:rPr lang="en-US" sz="1100" b="1" dirty="0" smtClean="0"/>
              <a:t>Mercury lights</a:t>
            </a:r>
          </a:p>
          <a:p>
            <a:r>
              <a:rPr lang="en-US" sz="1100" b="1" dirty="0" smtClean="0"/>
              <a:t>   </a:t>
            </a:r>
          </a:p>
          <a:p>
            <a:r>
              <a:rPr lang="en-US" sz="1100" dirty="0" smtClean="0"/>
              <a:t>1000 X 1000mm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9445" t="19630" r="19444" b="19630"/>
          <a:stretch>
            <a:fillRect/>
          </a:stretch>
        </p:blipFill>
        <p:spPr bwMode="auto">
          <a:xfrm>
            <a:off x="2143125" y="514350"/>
            <a:ext cx="47148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571868" y="5500702"/>
            <a:ext cx="1125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Bronwyn Abbott</a:t>
            </a:r>
          </a:p>
          <a:p>
            <a:r>
              <a:rPr lang="en-US" sz="1100" b="1" dirty="0" smtClean="0"/>
              <a:t>Mercury lights</a:t>
            </a:r>
          </a:p>
          <a:p>
            <a:r>
              <a:rPr lang="en-US" sz="1100" b="1" dirty="0" smtClean="0"/>
              <a:t>   </a:t>
            </a:r>
          </a:p>
          <a:p>
            <a:r>
              <a:rPr lang="en-US" sz="1100" dirty="0" smtClean="0"/>
              <a:t>1000 X 1000mm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71868" y="5500702"/>
            <a:ext cx="21820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Bronwyn Abbott</a:t>
            </a:r>
          </a:p>
          <a:p>
            <a:r>
              <a:rPr lang="en-US" sz="1100" b="1" dirty="0" err="1" smtClean="0"/>
              <a:t>Santorini</a:t>
            </a:r>
            <a:r>
              <a:rPr lang="en-US" sz="1100" b="1" dirty="0" smtClean="0"/>
              <a:t> meets the southern seas</a:t>
            </a:r>
          </a:p>
          <a:p>
            <a:r>
              <a:rPr lang="en-US" sz="1100" b="1" dirty="0" smtClean="0"/>
              <a:t>   </a:t>
            </a:r>
          </a:p>
          <a:p>
            <a:r>
              <a:rPr lang="en-US" sz="1100" dirty="0" smtClean="0"/>
              <a:t>1550 X 950mm</a:t>
            </a:r>
          </a:p>
          <a:p>
            <a:endParaRPr lang="en-US" sz="800" dirty="0"/>
          </a:p>
        </p:txBody>
      </p:sp>
      <p:pic>
        <p:nvPicPr>
          <p:cNvPr id="7" name="Picture 2" descr="C:\Documents and Settings\Craig\Desktop\pictures\P1000366.JPG"/>
          <p:cNvPicPr>
            <a:picLocks noChangeAspect="1" noChangeArrowheads="1"/>
          </p:cNvPicPr>
          <p:nvPr/>
        </p:nvPicPr>
        <p:blipFill>
          <a:blip r:embed="rId3" cstate="print">
            <a:lum bright="10000" contrast="30000"/>
          </a:blip>
          <a:srcRect l="26395" t="30926" r="25996" b="31094"/>
          <a:stretch>
            <a:fillRect/>
          </a:stretch>
        </p:blipFill>
        <p:spPr bwMode="auto">
          <a:xfrm>
            <a:off x="571472" y="500042"/>
            <a:ext cx="7929619" cy="47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1868" y="5500702"/>
            <a:ext cx="11256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Bronwyn Abbott</a:t>
            </a:r>
          </a:p>
          <a:p>
            <a:r>
              <a:rPr lang="en-US" sz="1100" b="1" dirty="0" smtClean="0"/>
              <a:t>Tunnel of light</a:t>
            </a:r>
          </a:p>
          <a:p>
            <a:r>
              <a:rPr lang="en-US" sz="1100" b="1" dirty="0" smtClean="0"/>
              <a:t>   </a:t>
            </a:r>
          </a:p>
          <a:p>
            <a:r>
              <a:rPr lang="en-US" sz="1100" dirty="0" smtClean="0"/>
              <a:t>1100 X 1100mm</a:t>
            </a:r>
          </a:p>
          <a:p>
            <a:endParaRPr lang="en-US" sz="800" dirty="0"/>
          </a:p>
        </p:txBody>
      </p:sp>
      <p:pic>
        <p:nvPicPr>
          <p:cNvPr id="8" name="Picture 2" descr="C:\Documents and Settings\Craig\Desktop\pictures\P1000369.JP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 l="21105" t="8929" r="14611" b="5357"/>
          <a:stretch>
            <a:fillRect/>
          </a:stretch>
        </p:blipFill>
        <p:spPr bwMode="auto">
          <a:xfrm>
            <a:off x="2285984" y="785794"/>
            <a:ext cx="4500594" cy="450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1868" y="5500702"/>
            <a:ext cx="1693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Bronwyn Abbott</a:t>
            </a:r>
          </a:p>
          <a:p>
            <a:r>
              <a:rPr lang="en-US" sz="1100" b="1" dirty="0" smtClean="0"/>
              <a:t>Light of the lagoon ( pair )</a:t>
            </a:r>
          </a:p>
          <a:p>
            <a:r>
              <a:rPr lang="en-US" sz="1100" b="1" dirty="0" smtClean="0"/>
              <a:t>   </a:t>
            </a:r>
          </a:p>
          <a:p>
            <a:r>
              <a:rPr lang="en-US" sz="1100" dirty="0" smtClean="0"/>
              <a:t> 800 X 1600 mm</a:t>
            </a:r>
          </a:p>
          <a:p>
            <a:endParaRPr lang="en-US" sz="800" dirty="0" smtClean="0"/>
          </a:p>
          <a:p>
            <a:endParaRPr lang="en-US" sz="800" dirty="0"/>
          </a:p>
        </p:txBody>
      </p:sp>
      <p:pic>
        <p:nvPicPr>
          <p:cNvPr id="5" name="Picture 2" descr="F:\DCIM\100_PANA\P1000385.JPG"/>
          <p:cNvPicPr>
            <a:picLocks noChangeAspect="1" noChangeArrowheads="1"/>
          </p:cNvPicPr>
          <p:nvPr/>
        </p:nvPicPr>
        <p:blipFill>
          <a:blip r:embed="rId3" cstate="print">
            <a:lum bright="10000" contrast="30000"/>
          </a:blip>
          <a:srcRect l="24374" t="13750" r="18440" b="10000"/>
          <a:stretch>
            <a:fillRect/>
          </a:stretch>
        </p:blipFill>
        <p:spPr bwMode="auto">
          <a:xfrm>
            <a:off x="642910" y="1285860"/>
            <a:ext cx="3643338" cy="3643338"/>
          </a:xfrm>
          <a:prstGeom prst="rect">
            <a:avLst/>
          </a:prstGeom>
          <a:noFill/>
        </p:spPr>
      </p:pic>
      <p:pic>
        <p:nvPicPr>
          <p:cNvPr id="7" name="Picture 3" descr="F:\DCIM\100_PANA\P1000383.JPG"/>
          <p:cNvPicPr>
            <a:picLocks noChangeAspect="1" noChangeArrowheads="1"/>
          </p:cNvPicPr>
          <p:nvPr/>
        </p:nvPicPr>
        <p:blipFill>
          <a:blip r:embed="rId4" cstate="print">
            <a:lum bright="10000" contrast="30000"/>
          </a:blip>
          <a:srcRect l="26324" t="16731" r="22772" b="13819"/>
          <a:stretch>
            <a:fillRect/>
          </a:stretch>
        </p:blipFill>
        <p:spPr bwMode="auto">
          <a:xfrm>
            <a:off x="4857752" y="1285860"/>
            <a:ext cx="3560535" cy="364333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1868" y="5500702"/>
            <a:ext cx="1846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Bronwyn Abbott</a:t>
            </a:r>
          </a:p>
          <a:p>
            <a:r>
              <a:rPr lang="en-US" sz="1100" b="1" dirty="0" err="1" smtClean="0"/>
              <a:t>Motu</a:t>
            </a:r>
            <a:r>
              <a:rPr lang="en-US" sz="1100" b="1" dirty="0" smtClean="0"/>
              <a:t>  ( island within a reef )</a:t>
            </a:r>
          </a:p>
          <a:p>
            <a:r>
              <a:rPr lang="en-US" sz="1100" b="1" dirty="0" smtClean="0"/>
              <a:t>   </a:t>
            </a:r>
          </a:p>
          <a:p>
            <a:r>
              <a:rPr lang="en-US" sz="1100" dirty="0" smtClean="0"/>
              <a:t>800 X 800 mm</a:t>
            </a:r>
          </a:p>
          <a:p>
            <a:endParaRPr lang="en-US" sz="1100" dirty="0"/>
          </a:p>
          <a:p>
            <a:r>
              <a:rPr lang="en-US" sz="1100" dirty="0" smtClean="0"/>
              <a:t>Not for sale</a:t>
            </a:r>
            <a:endParaRPr lang="en-US" sz="1100" dirty="0"/>
          </a:p>
        </p:txBody>
      </p:sp>
      <p:pic>
        <p:nvPicPr>
          <p:cNvPr id="1026" name="Picture 2" descr="C:\Documents and Settings\Craig\Desktop\motu.JPG"/>
          <p:cNvPicPr>
            <a:picLocks noChangeAspect="1" noChangeArrowheads="1"/>
          </p:cNvPicPr>
          <p:nvPr/>
        </p:nvPicPr>
        <p:blipFill>
          <a:blip r:embed="rId3" cstate="print"/>
          <a:srcRect l="23396" t="8540" r="25094" b="23049"/>
          <a:stretch>
            <a:fillRect/>
          </a:stretch>
        </p:blipFill>
        <p:spPr bwMode="auto">
          <a:xfrm>
            <a:off x="2411760" y="1196752"/>
            <a:ext cx="4370040" cy="435292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1868" y="5500702"/>
            <a:ext cx="14718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Bronwyn Abbott</a:t>
            </a:r>
          </a:p>
          <a:p>
            <a:r>
              <a:rPr lang="en-US" sz="1100" b="1" dirty="0" smtClean="0"/>
              <a:t>Red Hot Spanish Skies</a:t>
            </a:r>
          </a:p>
          <a:p>
            <a:r>
              <a:rPr lang="en-US" sz="1100" b="1" dirty="0" smtClean="0"/>
              <a:t>   </a:t>
            </a:r>
          </a:p>
          <a:p>
            <a:r>
              <a:rPr lang="en-US" sz="1100" dirty="0" smtClean="0"/>
              <a:t>800 X 800mm</a:t>
            </a:r>
          </a:p>
          <a:p>
            <a:endParaRPr lang="en-US" sz="800" dirty="0"/>
          </a:p>
        </p:txBody>
      </p:sp>
      <p:pic>
        <p:nvPicPr>
          <p:cNvPr id="5" name="Picture 2" descr="F:\DCIM\100_PANA\P1000378.JP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 l="24129" t="9899" r="20188" b="15855"/>
          <a:stretch>
            <a:fillRect/>
          </a:stretch>
        </p:blipFill>
        <p:spPr bwMode="auto">
          <a:xfrm>
            <a:off x="2285984" y="714356"/>
            <a:ext cx="4286280" cy="4286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1868" y="5500702"/>
            <a:ext cx="11256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Bronwyn Abbott</a:t>
            </a:r>
          </a:p>
          <a:p>
            <a:r>
              <a:rPr lang="en-US" sz="1100" b="1" dirty="0" smtClean="0"/>
              <a:t>Pacific nights</a:t>
            </a:r>
          </a:p>
          <a:p>
            <a:r>
              <a:rPr lang="en-US" sz="1100" b="1" dirty="0" smtClean="0"/>
              <a:t>   </a:t>
            </a:r>
          </a:p>
          <a:p>
            <a:r>
              <a:rPr lang="en-US" sz="1100" dirty="0" smtClean="0"/>
              <a:t>1300 X 600 mm</a:t>
            </a:r>
          </a:p>
          <a:p>
            <a:endParaRPr lang="en-US" sz="800" dirty="0"/>
          </a:p>
        </p:txBody>
      </p:sp>
      <p:pic>
        <p:nvPicPr>
          <p:cNvPr id="8" name="Picture 2" descr="C:\Documents and Settings\Craig\Desktop\pictures\P1000381.JPG"/>
          <p:cNvPicPr>
            <a:picLocks noChangeAspect="1" noChangeArrowheads="1"/>
          </p:cNvPicPr>
          <p:nvPr/>
        </p:nvPicPr>
        <p:blipFill>
          <a:blip r:embed="rId3" cstate="print">
            <a:lum bright="10000" contrast="30000"/>
          </a:blip>
          <a:srcRect l="13636" t="25000" r="8810" b="26136"/>
          <a:stretch>
            <a:fillRect/>
          </a:stretch>
        </p:blipFill>
        <p:spPr bwMode="auto">
          <a:xfrm>
            <a:off x="1979712" y="3212976"/>
            <a:ext cx="5744943" cy="271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ocuments and Settings\Craig\Desktop\pictures\P1000381.JPG"/>
          <p:cNvPicPr>
            <a:picLocks noChangeAspect="1" noChangeArrowheads="1"/>
          </p:cNvPicPr>
          <p:nvPr/>
        </p:nvPicPr>
        <p:blipFill>
          <a:blip r:embed="rId4" cstate="print">
            <a:lum bright="10000" contrast="30000"/>
          </a:blip>
          <a:srcRect l="13636" t="25000" r="8810" b="26136"/>
          <a:stretch>
            <a:fillRect/>
          </a:stretch>
        </p:blipFill>
        <p:spPr bwMode="auto">
          <a:xfrm>
            <a:off x="2411760" y="620688"/>
            <a:ext cx="4686666" cy="221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95</Words>
  <Application>Microsoft Office PowerPoint</Application>
  <PresentationFormat>화면 슬라이드 쇼(4:3)</PresentationFormat>
  <Paragraphs>42</Paragraphs>
  <Slides>8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Craig</dc:creator>
  <cp:lastModifiedBy>cjoo</cp:lastModifiedBy>
  <cp:revision>14</cp:revision>
  <dcterms:created xsi:type="dcterms:W3CDTF">2009-12-11T23:33:11Z</dcterms:created>
  <dcterms:modified xsi:type="dcterms:W3CDTF">2014-12-18T01:28:20Z</dcterms:modified>
</cp:coreProperties>
</file>